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nda Tawa Cute" panose="020B0604020202020204" charset="-128"/>
      <p:regular r:id="rId11"/>
    </p:embeddedFont>
    <p:embeddedFont>
      <p:font typeface="Evolve Sans" panose="020B0604020202020204" charset="0"/>
      <p:regular r:id="rId12"/>
    </p:embeddedFont>
    <p:embeddedFont>
      <p:font typeface="Open Sans Bold" panose="020B0604020202020204" charset="0"/>
      <p:regular r:id="rId13"/>
    </p:embeddedFont>
    <p:embeddedFont>
      <p:font typeface="Solomon San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7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3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12" Type="http://schemas.openxmlformats.org/officeDocument/2006/relationships/image" Target="../media/image45.sv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36.svg"/><Relationship Id="rId4" Type="http://schemas.openxmlformats.org/officeDocument/2006/relationships/image" Target="../media/image2.sv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svg"/><Relationship Id="rId7" Type="http://schemas.openxmlformats.org/officeDocument/2006/relationships/image" Target="../media/image36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4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sv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5" Type="http://schemas.openxmlformats.org/officeDocument/2006/relationships/image" Target="../media/image6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4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1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848962" y="2988569"/>
            <a:ext cx="5503884" cy="4468283"/>
          </a:xfrm>
          <a:custGeom>
            <a:avLst/>
            <a:gdLst/>
            <a:ahLst/>
            <a:cxnLst/>
            <a:rect l="l" t="t" r="r" b="b"/>
            <a:pathLst>
              <a:path w="5503884" h="4468283">
                <a:moveTo>
                  <a:pt x="0" y="0"/>
                </a:moveTo>
                <a:lnTo>
                  <a:pt x="5503883" y="0"/>
                </a:lnTo>
                <a:lnTo>
                  <a:pt x="5503883" y="4468282"/>
                </a:lnTo>
                <a:lnTo>
                  <a:pt x="0" y="446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7013" b="-212394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13636300" y="2909359"/>
            <a:ext cx="5503884" cy="4468283"/>
          </a:xfrm>
          <a:custGeom>
            <a:avLst/>
            <a:gdLst/>
            <a:ahLst/>
            <a:cxnLst/>
            <a:rect l="l" t="t" r="r" b="b"/>
            <a:pathLst>
              <a:path w="5503884" h="4468283">
                <a:moveTo>
                  <a:pt x="0" y="0"/>
                </a:moveTo>
                <a:lnTo>
                  <a:pt x="5503884" y="0"/>
                </a:lnTo>
                <a:lnTo>
                  <a:pt x="5503884" y="4468282"/>
                </a:lnTo>
                <a:lnTo>
                  <a:pt x="0" y="44682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07013" b="-21239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23046" y="2868685"/>
            <a:ext cx="6641908" cy="5105967"/>
          </a:xfrm>
          <a:custGeom>
            <a:avLst/>
            <a:gdLst/>
            <a:ahLst/>
            <a:cxnLst/>
            <a:rect l="l" t="t" r="r" b="b"/>
            <a:pathLst>
              <a:path w="6641908" h="5105967">
                <a:moveTo>
                  <a:pt x="0" y="0"/>
                </a:moveTo>
                <a:lnTo>
                  <a:pt x="6641908" y="0"/>
                </a:lnTo>
                <a:lnTo>
                  <a:pt x="6641908" y="5105967"/>
                </a:lnTo>
                <a:lnTo>
                  <a:pt x="0" y="51059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0" y="7641064"/>
            <a:ext cx="2482369" cy="2645936"/>
          </a:xfrm>
          <a:custGeom>
            <a:avLst/>
            <a:gdLst/>
            <a:ahLst/>
            <a:cxnLst/>
            <a:rect l="l" t="t" r="r" b="b"/>
            <a:pathLst>
              <a:path w="2482369" h="2645936">
                <a:moveTo>
                  <a:pt x="0" y="0"/>
                </a:moveTo>
                <a:lnTo>
                  <a:pt x="2482369" y="0"/>
                </a:lnTo>
                <a:lnTo>
                  <a:pt x="2482369" y="2645936"/>
                </a:lnTo>
                <a:lnTo>
                  <a:pt x="0" y="2645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89079" y="556336"/>
            <a:ext cx="2312348" cy="2312348"/>
          </a:xfrm>
          <a:custGeom>
            <a:avLst/>
            <a:gdLst/>
            <a:ahLst/>
            <a:cxnLst/>
            <a:rect l="l" t="t" r="r" b="b"/>
            <a:pathLst>
              <a:path w="2312348" h="2312348">
                <a:moveTo>
                  <a:pt x="0" y="0"/>
                </a:moveTo>
                <a:lnTo>
                  <a:pt x="2312348" y="0"/>
                </a:lnTo>
                <a:lnTo>
                  <a:pt x="2312348" y="2312349"/>
                </a:lnTo>
                <a:lnTo>
                  <a:pt x="0" y="23123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277334" y="295602"/>
            <a:ext cx="3345050" cy="4847898"/>
          </a:xfrm>
          <a:custGeom>
            <a:avLst/>
            <a:gdLst/>
            <a:ahLst/>
            <a:cxnLst/>
            <a:rect l="l" t="t" r="r" b="b"/>
            <a:pathLst>
              <a:path w="3345050" h="4847898">
                <a:moveTo>
                  <a:pt x="0" y="0"/>
                </a:moveTo>
                <a:lnTo>
                  <a:pt x="3345049" y="0"/>
                </a:lnTo>
                <a:lnTo>
                  <a:pt x="3345049" y="4847898"/>
                </a:lnTo>
                <a:lnTo>
                  <a:pt x="0" y="4847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64115" y="1182494"/>
            <a:ext cx="4959771" cy="20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ECO-MARKET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4221" y="8303312"/>
            <a:ext cx="807955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00"/>
              </a:lnSpc>
            </a:pPr>
            <a:r>
              <a:rPr lang="en-US" sz="3000" spc="585">
                <a:solidFill>
                  <a:srgbClr val="17560D"/>
                </a:solidFill>
                <a:latin typeface="Evolve Sans"/>
                <a:ea typeface="Evolve Sans"/>
                <a:cs typeface="Evolve Sans"/>
                <a:sym typeface="Evolve Sans"/>
              </a:rPr>
              <a:t>PRODUCTOS ECO-</a:t>
            </a:r>
            <a:r>
              <a:rPr lang="en-US" sz="3000" u="none" strike="noStrike" spc="585">
                <a:solidFill>
                  <a:srgbClr val="17560D"/>
                </a:solidFill>
                <a:latin typeface="Evolve Sans"/>
                <a:ea typeface="Evolve Sans"/>
                <a:cs typeface="Evolve Sans"/>
                <a:sym typeface="Evolve Sans"/>
              </a:rPr>
              <a:t>SUSTENTABLE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154101" y="3941189"/>
            <a:ext cx="3345050" cy="4847898"/>
          </a:xfrm>
          <a:custGeom>
            <a:avLst/>
            <a:gdLst/>
            <a:ahLst/>
            <a:cxnLst/>
            <a:rect l="l" t="t" r="r" b="b"/>
            <a:pathLst>
              <a:path w="3345050" h="4847898">
                <a:moveTo>
                  <a:pt x="0" y="0"/>
                </a:moveTo>
                <a:lnTo>
                  <a:pt x="3345049" y="0"/>
                </a:lnTo>
                <a:lnTo>
                  <a:pt x="3345049" y="4847898"/>
                </a:lnTo>
                <a:lnTo>
                  <a:pt x="0" y="484789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-55654" y="374812"/>
            <a:ext cx="3345050" cy="4847898"/>
          </a:xfrm>
          <a:custGeom>
            <a:avLst/>
            <a:gdLst/>
            <a:ahLst/>
            <a:cxnLst/>
            <a:rect l="l" t="t" r="r" b="b"/>
            <a:pathLst>
              <a:path w="3345050" h="4847898">
                <a:moveTo>
                  <a:pt x="3345050" y="0"/>
                </a:moveTo>
                <a:lnTo>
                  <a:pt x="0" y="0"/>
                </a:lnTo>
                <a:lnTo>
                  <a:pt x="0" y="4847898"/>
                </a:lnTo>
                <a:lnTo>
                  <a:pt x="3345050" y="4847898"/>
                </a:lnTo>
                <a:lnTo>
                  <a:pt x="334505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028700" y="4116134"/>
            <a:ext cx="3345050" cy="4847898"/>
          </a:xfrm>
          <a:custGeom>
            <a:avLst/>
            <a:gdLst/>
            <a:ahLst/>
            <a:cxnLst/>
            <a:rect l="l" t="t" r="r" b="b"/>
            <a:pathLst>
              <a:path w="3345050" h="4847898">
                <a:moveTo>
                  <a:pt x="3345050" y="0"/>
                </a:moveTo>
                <a:lnTo>
                  <a:pt x="0" y="0"/>
                </a:lnTo>
                <a:lnTo>
                  <a:pt x="0" y="4847898"/>
                </a:lnTo>
                <a:lnTo>
                  <a:pt x="3345050" y="4847898"/>
                </a:lnTo>
                <a:lnTo>
                  <a:pt x="334505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FCE4D1D-1BA4-6000-7FDE-94B8509DC657}"/>
              </a:ext>
            </a:extLst>
          </p:cNvPr>
          <p:cNvSpPr txBox="1"/>
          <p:nvPr/>
        </p:nvSpPr>
        <p:spPr>
          <a:xfrm>
            <a:off x="14020800" y="8191500"/>
            <a:ext cx="3810000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5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Integrantes: Miguel Laguela</a:t>
            </a:r>
            <a:endParaRPr lang="es-CL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>
              <a:lnSpc>
                <a:spcPct val="115000"/>
              </a:lnSpc>
            </a:pPr>
            <a:r>
              <a:rPr lang="es-E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Rodrigo </a:t>
            </a:r>
            <a:r>
              <a:rPr lang="es-E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Valdes</a:t>
            </a:r>
            <a:endParaRPr lang="es-CL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>
              <a:lnSpc>
                <a:spcPct val="115000"/>
              </a:lnSpc>
            </a:pPr>
            <a:r>
              <a:rPr lang="en-A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Matias Torres</a:t>
            </a:r>
            <a:endParaRPr lang="es-CL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r">
              <a:lnSpc>
                <a:spcPct val="115000"/>
              </a:lnSpc>
            </a:pPr>
            <a:r>
              <a:rPr lang="en-AU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Asignatura</a:t>
            </a:r>
            <a:r>
              <a:rPr lang="en-AU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: Full Stack 1</a:t>
            </a:r>
          </a:p>
          <a:p>
            <a:pPr algn="r">
              <a:lnSpc>
                <a:spcPct val="115000"/>
              </a:lnSpc>
            </a:pPr>
            <a:r>
              <a:rPr lang="en-AU" dirty="0" err="1">
                <a:latin typeface="Arial" panose="020B0604020202020204" pitchFamily="34" charset="0"/>
                <a:ea typeface="Arial" panose="020B0604020202020204" pitchFamily="34" charset="0"/>
              </a:rPr>
              <a:t>Fecha</a:t>
            </a:r>
            <a:r>
              <a:rPr lang="en-AU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AU" dirty="0" err="1">
                <a:latin typeface="Arial" panose="020B0604020202020204" pitchFamily="34" charset="0"/>
                <a:ea typeface="Arial" panose="020B0604020202020204" pitchFamily="34" charset="0"/>
              </a:rPr>
              <a:t>Entrega</a:t>
            </a:r>
            <a:r>
              <a:rPr lang="en-AU" dirty="0">
                <a:latin typeface="Arial" panose="020B0604020202020204" pitchFamily="34" charset="0"/>
                <a:ea typeface="Arial" panose="020B0604020202020204" pitchFamily="34" charset="0"/>
              </a:rPr>
              <a:t>: 26/05/2025</a:t>
            </a:r>
            <a:endParaRPr lang="es-CL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es-CL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1431" y="455750"/>
            <a:ext cx="2742257" cy="2642850"/>
            <a:chOff x="0" y="0"/>
            <a:chExt cx="3656342" cy="3523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56342" cy="3523800"/>
            </a:xfrm>
            <a:custGeom>
              <a:avLst/>
              <a:gdLst/>
              <a:ahLst/>
              <a:cxnLst/>
              <a:rect l="l" t="t" r="r" b="b"/>
              <a:pathLst>
                <a:path w="3656342" h="3523800">
                  <a:moveTo>
                    <a:pt x="0" y="0"/>
                  </a:moveTo>
                  <a:lnTo>
                    <a:pt x="3656342" y="0"/>
                  </a:lnTo>
                  <a:lnTo>
                    <a:pt x="3656342" y="3523800"/>
                  </a:lnTo>
                  <a:lnTo>
                    <a:pt x="0" y="3523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930574" y="758440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7" y="0"/>
                  </a:lnTo>
                  <a:lnTo>
                    <a:pt x="131337" y="131338"/>
                  </a:lnTo>
                  <a:lnTo>
                    <a:pt x="0" y="13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2377602" y="88349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939491" y="1452346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8"/>
                  </a:lnTo>
                  <a:lnTo>
                    <a:pt x="0" y="13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34414" y="1964540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588917" y="3333192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198530" y="824109"/>
              <a:ext cx="224555" cy="224555"/>
            </a:xfrm>
            <a:custGeom>
              <a:avLst/>
              <a:gdLst/>
              <a:ahLst/>
              <a:cxnLst/>
              <a:rect l="l" t="t" r="r" b="b"/>
              <a:pathLst>
                <a:path w="224555" h="224555">
                  <a:moveTo>
                    <a:pt x="0" y="0"/>
                  </a:moveTo>
                  <a:lnTo>
                    <a:pt x="224555" y="0"/>
                  </a:lnTo>
                  <a:lnTo>
                    <a:pt x="224555" y="224554"/>
                  </a:lnTo>
                  <a:lnTo>
                    <a:pt x="0" y="224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136248" y="7427408"/>
            <a:ext cx="2742257" cy="2642850"/>
            <a:chOff x="0" y="0"/>
            <a:chExt cx="3656342" cy="3523800"/>
          </a:xfrm>
        </p:grpSpPr>
        <p:sp>
          <p:nvSpPr>
            <p:cNvPr id="11" name="Freeform 11"/>
            <p:cNvSpPr/>
            <p:nvPr/>
          </p:nvSpPr>
          <p:spPr>
            <a:xfrm flipH="1" flipV="1">
              <a:off x="0" y="0"/>
              <a:ext cx="3656342" cy="3523800"/>
            </a:xfrm>
            <a:custGeom>
              <a:avLst/>
              <a:gdLst/>
              <a:ahLst/>
              <a:cxnLst/>
              <a:rect l="l" t="t" r="r" b="b"/>
              <a:pathLst>
                <a:path w="3656342" h="3523800">
                  <a:moveTo>
                    <a:pt x="3656342" y="3523800"/>
                  </a:moveTo>
                  <a:lnTo>
                    <a:pt x="0" y="3523800"/>
                  </a:lnTo>
                  <a:lnTo>
                    <a:pt x="0" y="0"/>
                  </a:lnTo>
                  <a:lnTo>
                    <a:pt x="3656342" y="0"/>
                  </a:lnTo>
                  <a:lnTo>
                    <a:pt x="3656342" y="352380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1930574" y="758440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7" y="0"/>
                  </a:lnTo>
                  <a:lnTo>
                    <a:pt x="131337" y="131338"/>
                  </a:lnTo>
                  <a:lnTo>
                    <a:pt x="0" y="13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2377602" y="88349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939491" y="1452346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8"/>
                  </a:lnTo>
                  <a:lnTo>
                    <a:pt x="0" y="131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134414" y="1964540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588917" y="3333192"/>
              <a:ext cx="131338" cy="131338"/>
            </a:xfrm>
            <a:custGeom>
              <a:avLst/>
              <a:gdLst/>
              <a:ahLst/>
              <a:cxnLst/>
              <a:rect l="l" t="t" r="r" b="b"/>
              <a:pathLst>
                <a:path w="131338" h="131338">
                  <a:moveTo>
                    <a:pt x="0" y="0"/>
                  </a:moveTo>
                  <a:lnTo>
                    <a:pt x="131338" y="0"/>
                  </a:lnTo>
                  <a:lnTo>
                    <a:pt x="131338" y="131337"/>
                  </a:lnTo>
                  <a:lnTo>
                    <a:pt x="0" y="131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Freeform 17"/>
            <p:cNvSpPr/>
            <p:nvPr/>
          </p:nvSpPr>
          <p:spPr>
            <a:xfrm>
              <a:off x="3198530" y="824109"/>
              <a:ext cx="224555" cy="224555"/>
            </a:xfrm>
            <a:custGeom>
              <a:avLst/>
              <a:gdLst/>
              <a:ahLst/>
              <a:cxnLst/>
              <a:rect l="l" t="t" r="r" b="b"/>
              <a:pathLst>
                <a:path w="224555" h="224555">
                  <a:moveTo>
                    <a:pt x="0" y="0"/>
                  </a:moveTo>
                  <a:lnTo>
                    <a:pt x="224555" y="0"/>
                  </a:lnTo>
                  <a:lnTo>
                    <a:pt x="224555" y="224554"/>
                  </a:lnTo>
                  <a:lnTo>
                    <a:pt x="0" y="2245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3517918" y="1134673"/>
            <a:ext cx="3864363" cy="2355352"/>
          </a:xfrm>
          <a:custGeom>
            <a:avLst/>
            <a:gdLst/>
            <a:ahLst/>
            <a:cxnLst/>
            <a:rect l="l" t="t" r="r" b="b"/>
            <a:pathLst>
              <a:path w="3864363" h="2355352">
                <a:moveTo>
                  <a:pt x="0" y="0"/>
                </a:moveTo>
                <a:lnTo>
                  <a:pt x="3864363" y="0"/>
                </a:lnTo>
                <a:lnTo>
                  <a:pt x="3864363" y="2355351"/>
                </a:lnTo>
                <a:lnTo>
                  <a:pt x="0" y="23553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71537" b="-6303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7000564" y="3628034"/>
            <a:ext cx="10029254" cy="1362897"/>
          </a:xfrm>
          <a:custGeom>
            <a:avLst/>
            <a:gdLst/>
            <a:ahLst/>
            <a:cxnLst/>
            <a:rect l="l" t="t" r="r" b="b"/>
            <a:pathLst>
              <a:path w="10029254" h="1362897">
                <a:moveTo>
                  <a:pt x="0" y="0"/>
                </a:moveTo>
                <a:lnTo>
                  <a:pt x="10029253" y="0"/>
                </a:lnTo>
                <a:lnTo>
                  <a:pt x="10029253" y="1362897"/>
                </a:lnTo>
                <a:lnTo>
                  <a:pt x="0" y="1362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511" b="-1511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17566" y="5517596"/>
            <a:ext cx="8296605" cy="2410105"/>
          </a:xfrm>
          <a:custGeom>
            <a:avLst/>
            <a:gdLst/>
            <a:ahLst/>
            <a:cxnLst/>
            <a:rect l="l" t="t" r="r" b="b"/>
            <a:pathLst>
              <a:path w="8296605" h="2410105">
                <a:moveTo>
                  <a:pt x="0" y="0"/>
                </a:moveTo>
                <a:lnTo>
                  <a:pt x="8296605" y="0"/>
                </a:lnTo>
                <a:lnTo>
                  <a:pt x="8296605" y="2410105"/>
                </a:lnTo>
                <a:lnTo>
                  <a:pt x="0" y="24101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4393638" y="8391830"/>
            <a:ext cx="11301259" cy="1469164"/>
          </a:xfrm>
          <a:custGeom>
            <a:avLst/>
            <a:gdLst/>
            <a:ahLst/>
            <a:cxnLst/>
            <a:rect l="l" t="t" r="r" b="b"/>
            <a:pathLst>
              <a:path w="11301259" h="1469164">
                <a:moveTo>
                  <a:pt x="0" y="0"/>
                </a:moveTo>
                <a:lnTo>
                  <a:pt x="11301259" y="0"/>
                </a:lnTo>
                <a:lnTo>
                  <a:pt x="11301259" y="1469164"/>
                </a:lnTo>
                <a:lnTo>
                  <a:pt x="0" y="1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1094712" flipH="1">
            <a:off x="7510683" y="2049347"/>
            <a:ext cx="2092862" cy="1156306"/>
          </a:xfrm>
          <a:custGeom>
            <a:avLst/>
            <a:gdLst/>
            <a:ahLst/>
            <a:cxnLst/>
            <a:rect l="l" t="t" r="r" b="b"/>
            <a:pathLst>
              <a:path w="2092862" h="1156306">
                <a:moveTo>
                  <a:pt x="2092862" y="0"/>
                </a:moveTo>
                <a:lnTo>
                  <a:pt x="0" y="0"/>
                </a:lnTo>
                <a:lnTo>
                  <a:pt x="0" y="1156307"/>
                </a:lnTo>
                <a:lnTo>
                  <a:pt x="2092862" y="1156307"/>
                </a:lnTo>
                <a:lnTo>
                  <a:pt x="209286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1309470">
            <a:off x="4452201" y="4025555"/>
            <a:ext cx="2128293" cy="1175882"/>
          </a:xfrm>
          <a:custGeom>
            <a:avLst/>
            <a:gdLst/>
            <a:ahLst/>
            <a:cxnLst/>
            <a:rect l="l" t="t" r="r" b="b"/>
            <a:pathLst>
              <a:path w="2128293" h="1175882">
                <a:moveTo>
                  <a:pt x="0" y="0"/>
                </a:moveTo>
                <a:lnTo>
                  <a:pt x="2128293" y="0"/>
                </a:lnTo>
                <a:lnTo>
                  <a:pt x="2128293" y="1175882"/>
                </a:lnTo>
                <a:lnTo>
                  <a:pt x="0" y="11758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1265807" flipH="1">
            <a:off x="9069147" y="6294739"/>
            <a:ext cx="2763847" cy="1527025"/>
          </a:xfrm>
          <a:custGeom>
            <a:avLst/>
            <a:gdLst/>
            <a:ahLst/>
            <a:cxnLst/>
            <a:rect l="l" t="t" r="r" b="b"/>
            <a:pathLst>
              <a:path w="2763847" h="1527025">
                <a:moveTo>
                  <a:pt x="2763847" y="0"/>
                </a:moveTo>
                <a:lnTo>
                  <a:pt x="0" y="0"/>
                </a:lnTo>
                <a:lnTo>
                  <a:pt x="0" y="1527026"/>
                </a:lnTo>
                <a:lnTo>
                  <a:pt x="2763847" y="1527026"/>
                </a:lnTo>
                <a:lnTo>
                  <a:pt x="2763847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975652" y="0"/>
            <a:ext cx="2312348" cy="2312348"/>
          </a:xfrm>
          <a:custGeom>
            <a:avLst/>
            <a:gdLst/>
            <a:ahLst/>
            <a:cxnLst/>
            <a:rect l="l" t="t" r="r" b="b"/>
            <a:pathLst>
              <a:path w="2312348" h="2312348">
                <a:moveTo>
                  <a:pt x="0" y="0"/>
                </a:moveTo>
                <a:lnTo>
                  <a:pt x="2312348" y="0"/>
                </a:lnTo>
                <a:lnTo>
                  <a:pt x="2312348" y="2312348"/>
                </a:lnTo>
                <a:lnTo>
                  <a:pt x="0" y="2312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5616422" y="201858"/>
            <a:ext cx="5881383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19"/>
              </a:lnSpc>
            </a:pPr>
            <a:r>
              <a:rPr lang="en-US" sz="51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EJECUCION DE SERVICIOS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5992876" y="-1819209"/>
            <a:ext cx="5431889" cy="12487102"/>
          </a:xfrm>
          <a:custGeom>
            <a:avLst/>
            <a:gdLst/>
            <a:ahLst/>
            <a:cxnLst/>
            <a:rect l="l" t="t" r="r" b="b"/>
            <a:pathLst>
              <a:path w="5431889" h="12487102">
                <a:moveTo>
                  <a:pt x="0" y="0"/>
                </a:moveTo>
                <a:lnTo>
                  <a:pt x="5431889" y="0"/>
                </a:lnTo>
                <a:lnTo>
                  <a:pt x="5431889" y="12487101"/>
                </a:lnTo>
                <a:lnTo>
                  <a:pt x="0" y="124871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58819" y="2581929"/>
            <a:ext cx="3272679" cy="2206233"/>
          </a:xfrm>
          <a:custGeom>
            <a:avLst/>
            <a:gdLst/>
            <a:ahLst/>
            <a:cxnLst/>
            <a:rect l="l" t="t" r="r" b="b"/>
            <a:pathLst>
              <a:path w="3272679" h="2206233">
                <a:moveTo>
                  <a:pt x="0" y="0"/>
                </a:moveTo>
                <a:lnTo>
                  <a:pt x="3272680" y="0"/>
                </a:lnTo>
                <a:lnTo>
                  <a:pt x="3272680" y="2206234"/>
                </a:lnTo>
                <a:lnTo>
                  <a:pt x="0" y="22062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462" b="-255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41304" y="6911975"/>
            <a:ext cx="4507710" cy="1821979"/>
          </a:xfrm>
          <a:custGeom>
            <a:avLst/>
            <a:gdLst/>
            <a:ahLst/>
            <a:cxnLst/>
            <a:rect l="l" t="t" r="r" b="b"/>
            <a:pathLst>
              <a:path w="4507710" h="1821979">
                <a:moveTo>
                  <a:pt x="0" y="0"/>
                </a:moveTo>
                <a:lnTo>
                  <a:pt x="4507710" y="0"/>
                </a:lnTo>
                <a:lnTo>
                  <a:pt x="4507710" y="1821979"/>
                </a:lnTo>
                <a:lnTo>
                  <a:pt x="0" y="18219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761" r="-3761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531939" y="2532816"/>
            <a:ext cx="2781104" cy="2453293"/>
          </a:xfrm>
          <a:custGeom>
            <a:avLst/>
            <a:gdLst/>
            <a:ahLst/>
            <a:cxnLst/>
            <a:rect l="l" t="t" r="r" b="b"/>
            <a:pathLst>
              <a:path w="2781104" h="2453293">
                <a:moveTo>
                  <a:pt x="0" y="0"/>
                </a:moveTo>
                <a:lnTo>
                  <a:pt x="2781104" y="0"/>
                </a:lnTo>
                <a:lnTo>
                  <a:pt x="2781104" y="2453293"/>
                </a:lnTo>
                <a:lnTo>
                  <a:pt x="0" y="2453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81877" y="6997391"/>
            <a:ext cx="4281230" cy="1736563"/>
          </a:xfrm>
          <a:custGeom>
            <a:avLst/>
            <a:gdLst/>
            <a:ahLst/>
            <a:cxnLst/>
            <a:rect l="l" t="t" r="r" b="b"/>
            <a:pathLst>
              <a:path w="4281230" h="1736563">
                <a:moveTo>
                  <a:pt x="0" y="0"/>
                </a:moveTo>
                <a:lnTo>
                  <a:pt x="4281229" y="0"/>
                </a:lnTo>
                <a:lnTo>
                  <a:pt x="4281229" y="1736563"/>
                </a:lnTo>
                <a:lnTo>
                  <a:pt x="0" y="17365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177290" y="5626614"/>
            <a:ext cx="2741554" cy="2741554"/>
          </a:xfrm>
          <a:custGeom>
            <a:avLst/>
            <a:gdLst/>
            <a:ahLst/>
            <a:cxnLst/>
            <a:rect l="l" t="t" r="r" b="b"/>
            <a:pathLst>
              <a:path w="2741554" h="2741554">
                <a:moveTo>
                  <a:pt x="0" y="0"/>
                </a:moveTo>
                <a:lnTo>
                  <a:pt x="2741554" y="0"/>
                </a:lnTo>
                <a:lnTo>
                  <a:pt x="2741554" y="2741554"/>
                </a:lnTo>
                <a:lnTo>
                  <a:pt x="0" y="27415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5361518"/>
            <a:ext cx="2409140" cy="2461446"/>
          </a:xfrm>
          <a:custGeom>
            <a:avLst/>
            <a:gdLst/>
            <a:ahLst/>
            <a:cxnLst/>
            <a:rect l="l" t="t" r="r" b="b"/>
            <a:pathLst>
              <a:path w="2409140" h="2461446">
                <a:moveTo>
                  <a:pt x="0" y="0"/>
                </a:moveTo>
                <a:lnTo>
                  <a:pt x="2409140" y="0"/>
                </a:lnTo>
                <a:lnTo>
                  <a:pt x="2409140" y="2461447"/>
                </a:lnTo>
                <a:lnTo>
                  <a:pt x="0" y="2461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55522" y="921668"/>
            <a:ext cx="4506598" cy="214063"/>
          </a:xfrm>
          <a:custGeom>
            <a:avLst/>
            <a:gdLst/>
            <a:ahLst/>
            <a:cxnLst/>
            <a:rect l="l" t="t" r="r" b="b"/>
            <a:pathLst>
              <a:path w="4506598" h="214063">
                <a:moveTo>
                  <a:pt x="0" y="0"/>
                </a:moveTo>
                <a:lnTo>
                  <a:pt x="4506597" y="0"/>
                </a:lnTo>
                <a:lnTo>
                  <a:pt x="4506597" y="214064"/>
                </a:lnTo>
                <a:lnTo>
                  <a:pt x="0" y="21406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858819" y="1746497"/>
            <a:ext cx="327267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MODELO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428137" y="5879596"/>
            <a:ext cx="413404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REPOSITORY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119112" y="1746497"/>
            <a:ext cx="327267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SERVICE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81877" y="5879596"/>
            <a:ext cx="4158654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CONTROLLER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768129" y="307975"/>
            <a:ext cx="5881383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</a:pPr>
            <a:r>
              <a:rPr lang="en-US" sz="500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DISEÑO DEL PROYECTO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11088" y="-754197"/>
            <a:ext cx="17793178" cy="11795394"/>
          </a:xfrm>
          <a:custGeom>
            <a:avLst/>
            <a:gdLst/>
            <a:ahLst/>
            <a:cxnLst/>
            <a:rect l="l" t="t" r="r" b="b"/>
            <a:pathLst>
              <a:path w="17793178" h="11795394">
                <a:moveTo>
                  <a:pt x="0" y="0"/>
                </a:moveTo>
                <a:lnTo>
                  <a:pt x="17793178" y="0"/>
                </a:lnTo>
                <a:lnTo>
                  <a:pt x="17793178" y="11795394"/>
                </a:lnTo>
                <a:lnTo>
                  <a:pt x="0" y="11795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938367" y="-310000"/>
            <a:ext cx="4539886" cy="4059729"/>
            <a:chOff x="0" y="0"/>
            <a:chExt cx="6053182" cy="5412972"/>
          </a:xfrm>
        </p:grpSpPr>
        <p:sp>
          <p:nvSpPr>
            <p:cNvPr id="4" name="Freeform 4"/>
            <p:cNvSpPr/>
            <p:nvPr/>
          </p:nvSpPr>
          <p:spPr>
            <a:xfrm rot="2885706">
              <a:off x="172999" y="1324333"/>
              <a:ext cx="4702631" cy="2563316"/>
            </a:xfrm>
            <a:custGeom>
              <a:avLst/>
              <a:gdLst/>
              <a:ahLst/>
              <a:cxnLst/>
              <a:rect l="l" t="t" r="r" b="b"/>
              <a:pathLst>
                <a:path w="4702631" h="2563316">
                  <a:moveTo>
                    <a:pt x="0" y="0"/>
                  </a:moveTo>
                  <a:lnTo>
                    <a:pt x="4702630" y="0"/>
                  </a:lnTo>
                  <a:lnTo>
                    <a:pt x="4702630" y="2563316"/>
                  </a:lnTo>
                  <a:lnTo>
                    <a:pt x="0" y="2563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-31510" b="-132520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65513" y="4102368"/>
              <a:ext cx="1287669" cy="1310604"/>
            </a:xfrm>
            <a:custGeom>
              <a:avLst/>
              <a:gdLst/>
              <a:ahLst/>
              <a:cxnLst/>
              <a:rect l="l" t="t" r="r" b="b"/>
              <a:pathLst>
                <a:path w="1287669" h="1310604">
                  <a:moveTo>
                    <a:pt x="0" y="0"/>
                  </a:moveTo>
                  <a:lnTo>
                    <a:pt x="1287669" y="0"/>
                  </a:lnTo>
                  <a:lnTo>
                    <a:pt x="1287669" y="1310604"/>
                  </a:lnTo>
                  <a:lnTo>
                    <a:pt x="0" y="13106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2881429" y="2240022"/>
            <a:ext cx="4754984" cy="1509707"/>
            <a:chOff x="0" y="0"/>
            <a:chExt cx="6339978" cy="201294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39978" cy="2012943"/>
            </a:xfrm>
            <a:custGeom>
              <a:avLst/>
              <a:gdLst/>
              <a:ahLst/>
              <a:cxnLst/>
              <a:rect l="l" t="t" r="r" b="b"/>
              <a:pathLst>
                <a:path w="6339978" h="2012943">
                  <a:moveTo>
                    <a:pt x="0" y="0"/>
                  </a:moveTo>
                  <a:lnTo>
                    <a:pt x="6339978" y="0"/>
                  </a:lnTo>
                  <a:lnTo>
                    <a:pt x="6339978" y="2012943"/>
                  </a:lnTo>
                  <a:lnTo>
                    <a:pt x="0" y="2012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381000" y="619545"/>
              <a:ext cx="5577978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MAVEN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31369" y="2491994"/>
            <a:ext cx="5851373" cy="1257736"/>
            <a:chOff x="0" y="0"/>
            <a:chExt cx="7801831" cy="16769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801831" cy="1676981"/>
            </a:xfrm>
            <a:custGeom>
              <a:avLst/>
              <a:gdLst/>
              <a:ahLst/>
              <a:cxnLst/>
              <a:rect l="l" t="t" r="r" b="b"/>
              <a:pathLst>
                <a:path w="7801831" h="1676981">
                  <a:moveTo>
                    <a:pt x="0" y="0"/>
                  </a:moveTo>
                  <a:lnTo>
                    <a:pt x="7801831" y="0"/>
                  </a:lnTo>
                  <a:lnTo>
                    <a:pt x="7801831" y="1676981"/>
                  </a:lnTo>
                  <a:lnTo>
                    <a:pt x="0" y="1676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23855" b="-2385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629071" y="451564"/>
              <a:ext cx="6543688" cy="9453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POM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8155" y="4171692"/>
            <a:ext cx="4750267" cy="1508210"/>
            <a:chOff x="0" y="0"/>
            <a:chExt cx="6333689" cy="20109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33689" cy="2010946"/>
            </a:xfrm>
            <a:custGeom>
              <a:avLst/>
              <a:gdLst/>
              <a:ahLst/>
              <a:cxnLst/>
              <a:rect l="l" t="t" r="r" b="b"/>
              <a:pathLst>
                <a:path w="6333689" h="2010946">
                  <a:moveTo>
                    <a:pt x="0" y="0"/>
                  </a:moveTo>
                  <a:lnTo>
                    <a:pt x="6333689" y="0"/>
                  </a:lnTo>
                  <a:lnTo>
                    <a:pt x="6333689" y="2010946"/>
                  </a:lnTo>
                  <a:lnTo>
                    <a:pt x="0" y="2010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510693" y="360752"/>
              <a:ext cx="5312303" cy="14227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4465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configuraciones del proyecto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598155" y="6342579"/>
            <a:ext cx="4750267" cy="1021056"/>
            <a:chOff x="0" y="0"/>
            <a:chExt cx="6333689" cy="136140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33689" cy="1361408"/>
            </a:xfrm>
            <a:custGeom>
              <a:avLst/>
              <a:gdLst/>
              <a:ahLst/>
              <a:cxnLst/>
              <a:rect l="l" t="t" r="r" b="b"/>
              <a:pathLst>
                <a:path w="6333689" h="1361408">
                  <a:moveTo>
                    <a:pt x="0" y="0"/>
                  </a:moveTo>
                  <a:lnTo>
                    <a:pt x="6333689" y="0"/>
                  </a:lnTo>
                  <a:lnTo>
                    <a:pt x="6333689" y="1361408"/>
                  </a:lnTo>
                  <a:lnTo>
                    <a:pt x="0" y="1361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23855" b="-2385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510693" y="360752"/>
              <a:ext cx="5312303" cy="773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4465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Dependencias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 rot="-8412365">
            <a:off x="15495813" y="7373323"/>
            <a:ext cx="3526973" cy="1922487"/>
          </a:xfrm>
          <a:custGeom>
            <a:avLst/>
            <a:gdLst/>
            <a:ahLst/>
            <a:cxnLst/>
            <a:rect l="l" t="t" r="r" b="b"/>
            <a:pathLst>
              <a:path w="3526973" h="1922487">
                <a:moveTo>
                  <a:pt x="0" y="0"/>
                </a:moveTo>
                <a:lnTo>
                  <a:pt x="3526974" y="0"/>
                </a:lnTo>
                <a:lnTo>
                  <a:pt x="3526974" y="1922487"/>
                </a:lnTo>
                <a:lnTo>
                  <a:pt x="0" y="1922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31510" b="-132520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2881429" y="4287297"/>
            <a:ext cx="4750267" cy="1995363"/>
            <a:chOff x="0" y="0"/>
            <a:chExt cx="6333689" cy="266048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33689" cy="2660484"/>
            </a:xfrm>
            <a:custGeom>
              <a:avLst/>
              <a:gdLst/>
              <a:ahLst/>
              <a:cxnLst/>
              <a:rect l="l" t="t" r="r" b="b"/>
              <a:pathLst>
                <a:path w="6333689" h="2660484">
                  <a:moveTo>
                    <a:pt x="0" y="0"/>
                  </a:moveTo>
                  <a:lnTo>
                    <a:pt x="6333689" y="0"/>
                  </a:lnTo>
                  <a:lnTo>
                    <a:pt x="6333689" y="2660484"/>
                  </a:lnTo>
                  <a:lnTo>
                    <a:pt x="0" y="26604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6150" r="-1615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510693" y="360752"/>
              <a:ext cx="5312303" cy="2072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9"/>
                </a:lnSpc>
              </a:pPr>
              <a:r>
                <a:rPr lang="en-US" sz="4465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Gestor de dependencias del proyecto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881429" y="297412"/>
            <a:ext cx="10950075" cy="120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9"/>
              </a:lnSpc>
            </a:pPr>
            <a:r>
              <a:rPr lang="en-US" sz="8299" u="none" strike="noStrike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NUESTROS VALORES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1808" y="-5296253"/>
            <a:ext cx="19722664" cy="8229600"/>
          </a:xfrm>
          <a:custGeom>
            <a:avLst/>
            <a:gdLst/>
            <a:ahLst/>
            <a:cxnLst/>
            <a:rect l="l" t="t" r="r" b="b"/>
            <a:pathLst>
              <a:path w="19722664" h="8229600">
                <a:moveTo>
                  <a:pt x="0" y="0"/>
                </a:moveTo>
                <a:lnTo>
                  <a:pt x="19722664" y="0"/>
                </a:lnTo>
                <a:lnTo>
                  <a:pt x="197226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27" b="-6982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8485" y="3681859"/>
            <a:ext cx="2312348" cy="2312348"/>
          </a:xfrm>
          <a:custGeom>
            <a:avLst/>
            <a:gdLst/>
            <a:ahLst/>
            <a:cxnLst/>
            <a:rect l="l" t="t" r="r" b="b"/>
            <a:pathLst>
              <a:path w="2312348" h="2312348">
                <a:moveTo>
                  <a:pt x="0" y="0"/>
                </a:moveTo>
                <a:lnTo>
                  <a:pt x="2312348" y="0"/>
                </a:lnTo>
                <a:lnTo>
                  <a:pt x="2312348" y="2312348"/>
                </a:lnTo>
                <a:lnTo>
                  <a:pt x="0" y="231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681859"/>
            <a:ext cx="2312348" cy="2312348"/>
          </a:xfrm>
          <a:custGeom>
            <a:avLst/>
            <a:gdLst/>
            <a:ahLst/>
            <a:cxnLst/>
            <a:rect l="l" t="t" r="r" b="b"/>
            <a:pathLst>
              <a:path w="2312348" h="2312348">
                <a:moveTo>
                  <a:pt x="0" y="0"/>
                </a:moveTo>
                <a:lnTo>
                  <a:pt x="2312348" y="0"/>
                </a:lnTo>
                <a:lnTo>
                  <a:pt x="2312348" y="2312348"/>
                </a:lnTo>
                <a:lnTo>
                  <a:pt x="0" y="231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490953" y="3681859"/>
            <a:ext cx="2312348" cy="2312348"/>
          </a:xfrm>
          <a:custGeom>
            <a:avLst/>
            <a:gdLst/>
            <a:ahLst/>
            <a:cxnLst/>
            <a:rect l="l" t="t" r="r" b="b"/>
            <a:pathLst>
              <a:path w="2312348" h="2312348">
                <a:moveTo>
                  <a:pt x="0" y="0"/>
                </a:moveTo>
                <a:lnTo>
                  <a:pt x="2312349" y="0"/>
                </a:lnTo>
                <a:lnTo>
                  <a:pt x="2312349" y="2312348"/>
                </a:lnTo>
                <a:lnTo>
                  <a:pt x="0" y="23123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28790" y="3949005"/>
            <a:ext cx="3383846" cy="1778057"/>
          </a:xfrm>
          <a:custGeom>
            <a:avLst/>
            <a:gdLst/>
            <a:ahLst/>
            <a:cxnLst/>
            <a:rect l="l" t="t" r="r" b="b"/>
            <a:pathLst>
              <a:path w="3383846" h="1778057">
                <a:moveTo>
                  <a:pt x="0" y="0"/>
                </a:moveTo>
                <a:lnTo>
                  <a:pt x="3383846" y="0"/>
                </a:lnTo>
                <a:lnTo>
                  <a:pt x="3383846" y="1778057"/>
                </a:lnTo>
                <a:lnTo>
                  <a:pt x="0" y="17780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51106" y="242248"/>
            <a:ext cx="8870583" cy="2353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9"/>
              </a:lnSpc>
            </a:pPr>
            <a:r>
              <a:rPr lang="en-US" sz="82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FRAMEWORK Y FUNCIONALIDADES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44791" y="5322223"/>
            <a:ext cx="13550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WEB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1384" y="5322223"/>
            <a:ext cx="250698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SPRINGBOOT</a:t>
            </a:r>
          </a:p>
        </p:txBody>
      </p:sp>
      <p:sp>
        <p:nvSpPr>
          <p:cNvPr id="10" name="Freeform 10"/>
          <p:cNvSpPr/>
          <p:nvPr/>
        </p:nvSpPr>
        <p:spPr>
          <a:xfrm>
            <a:off x="-370379" y="6349210"/>
            <a:ext cx="19722664" cy="8229600"/>
          </a:xfrm>
          <a:custGeom>
            <a:avLst/>
            <a:gdLst/>
            <a:ahLst/>
            <a:cxnLst/>
            <a:rect l="l" t="t" r="r" b="b"/>
            <a:pathLst>
              <a:path w="19722664" h="8229600">
                <a:moveTo>
                  <a:pt x="0" y="0"/>
                </a:moveTo>
                <a:lnTo>
                  <a:pt x="19722664" y="0"/>
                </a:lnTo>
                <a:lnTo>
                  <a:pt x="197226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27" b="-69827"/>
            </a:stretch>
          </a:blipFill>
        </p:spPr>
      </p:sp>
      <p:sp>
        <p:nvSpPr>
          <p:cNvPr id="11" name="TextBox 11"/>
          <p:cNvSpPr txBox="1"/>
          <p:nvPr/>
        </p:nvSpPr>
        <p:spPr>
          <a:xfrm rot="-5400000">
            <a:off x="1871785" y="8268923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CREAR API-REST</a:t>
            </a:r>
          </a:p>
        </p:txBody>
      </p:sp>
      <p:sp>
        <p:nvSpPr>
          <p:cNvPr id="12" name="TextBox 12"/>
          <p:cNvSpPr txBox="1"/>
          <p:nvPr/>
        </p:nvSpPr>
        <p:spPr>
          <a:xfrm rot="-5400000">
            <a:off x="-2593065" y="7947801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DEL PROYECTO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131462" y="5212712"/>
            <a:ext cx="135501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JPA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6031033" y="8214946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INTERFACES Y </a:t>
            </a:r>
          </a:p>
        </p:txBody>
      </p:sp>
      <p:sp>
        <p:nvSpPr>
          <p:cNvPr id="15" name="TextBox 15"/>
          <p:cNvSpPr txBox="1"/>
          <p:nvPr/>
        </p:nvSpPr>
        <p:spPr>
          <a:xfrm rot="-5400000">
            <a:off x="6485880" y="8268923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ANOTACIONES</a:t>
            </a:r>
          </a:p>
        </p:txBody>
      </p:sp>
      <p:sp>
        <p:nvSpPr>
          <p:cNvPr id="16" name="TextBox 16"/>
          <p:cNvSpPr txBox="1"/>
          <p:nvPr/>
        </p:nvSpPr>
        <p:spPr>
          <a:xfrm rot="-5400000">
            <a:off x="9732002" y="8268923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MOTOR DE BASE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0297622" y="8736521"/>
            <a:ext cx="9043881" cy="511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8"/>
              </a:lnSpc>
            </a:pPr>
            <a:r>
              <a:rPr lang="en-US" sz="2984" b="1">
                <a:solidFill>
                  <a:srgbClr val="17560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 DATOS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46053" y="-1731389"/>
            <a:ext cx="17630778" cy="16695583"/>
          </a:xfrm>
          <a:custGeom>
            <a:avLst/>
            <a:gdLst/>
            <a:ahLst/>
            <a:cxnLst/>
            <a:rect l="l" t="t" r="r" b="b"/>
            <a:pathLst>
              <a:path w="17630778" h="16695583">
                <a:moveTo>
                  <a:pt x="0" y="0"/>
                </a:moveTo>
                <a:lnTo>
                  <a:pt x="17630778" y="0"/>
                </a:lnTo>
                <a:lnTo>
                  <a:pt x="17630778" y="16695583"/>
                </a:lnTo>
                <a:lnTo>
                  <a:pt x="0" y="166955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00" b="-2800"/>
            </a:stretch>
          </a:blipFill>
        </p:spPr>
      </p:sp>
      <p:sp>
        <p:nvSpPr>
          <p:cNvPr id="3" name="Freeform 3"/>
          <p:cNvSpPr/>
          <p:nvPr/>
        </p:nvSpPr>
        <p:spPr>
          <a:xfrm rot="-1927719">
            <a:off x="-738279" y="6133819"/>
            <a:ext cx="6915163" cy="5595195"/>
          </a:xfrm>
          <a:custGeom>
            <a:avLst/>
            <a:gdLst/>
            <a:ahLst/>
            <a:cxnLst/>
            <a:rect l="l" t="t" r="r" b="b"/>
            <a:pathLst>
              <a:path w="6915163" h="5595195">
                <a:moveTo>
                  <a:pt x="0" y="0"/>
                </a:moveTo>
                <a:lnTo>
                  <a:pt x="6915163" y="0"/>
                </a:lnTo>
                <a:lnTo>
                  <a:pt x="6915163" y="5595195"/>
                </a:lnTo>
                <a:lnTo>
                  <a:pt x="0" y="5595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101167" b="-204594"/>
            </a:stretch>
          </a:blipFill>
        </p:spPr>
      </p:sp>
      <p:sp>
        <p:nvSpPr>
          <p:cNvPr id="4" name="Freeform 4"/>
          <p:cNvSpPr/>
          <p:nvPr/>
        </p:nvSpPr>
        <p:spPr>
          <a:xfrm rot="1068983">
            <a:off x="12008969" y="1828122"/>
            <a:ext cx="6261330" cy="6608264"/>
          </a:xfrm>
          <a:custGeom>
            <a:avLst/>
            <a:gdLst/>
            <a:ahLst/>
            <a:cxnLst/>
            <a:rect l="l" t="t" r="r" b="b"/>
            <a:pathLst>
              <a:path w="6261330" h="6608264">
                <a:moveTo>
                  <a:pt x="0" y="0"/>
                </a:moveTo>
                <a:lnTo>
                  <a:pt x="6261330" y="0"/>
                </a:lnTo>
                <a:lnTo>
                  <a:pt x="6261330" y="6608264"/>
                </a:lnTo>
                <a:lnTo>
                  <a:pt x="0" y="66082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666731" y="3670597"/>
            <a:ext cx="2945805" cy="2945805"/>
          </a:xfrm>
          <a:custGeom>
            <a:avLst/>
            <a:gdLst/>
            <a:ahLst/>
            <a:cxnLst/>
            <a:rect l="l" t="t" r="r" b="b"/>
            <a:pathLst>
              <a:path w="2945805" h="2945805">
                <a:moveTo>
                  <a:pt x="0" y="0"/>
                </a:moveTo>
                <a:lnTo>
                  <a:pt x="2945806" y="0"/>
                </a:lnTo>
                <a:lnTo>
                  <a:pt x="2945806" y="2945806"/>
                </a:lnTo>
                <a:lnTo>
                  <a:pt x="0" y="29458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28235" y="2212721"/>
            <a:ext cx="9738583" cy="3020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719"/>
              </a:lnSpc>
              <a:spcBef>
                <a:spcPct val="0"/>
              </a:spcBef>
            </a:pPr>
            <a:r>
              <a:rPr lang="en-US" sz="3999">
                <a:solidFill>
                  <a:srgbClr val="17560D"/>
                </a:solidFill>
                <a:latin typeface="Solomon Sans"/>
                <a:ea typeface="Solomon Sans"/>
                <a:cs typeface="Solomon Sans"/>
                <a:sym typeface="Solomon Sans"/>
              </a:rPr>
              <a:t>Java-23</a:t>
            </a:r>
          </a:p>
          <a:p>
            <a:pPr marL="0" lvl="0" indent="0" algn="l">
              <a:lnSpc>
                <a:spcPts val="471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17560D"/>
                </a:solidFill>
                <a:latin typeface="Solomon Sans"/>
                <a:ea typeface="Solomon Sans"/>
                <a:cs typeface="Solomon Sans"/>
                <a:sym typeface="Solomon Sans"/>
              </a:rPr>
              <a:t>Framework: spring-boot</a:t>
            </a:r>
          </a:p>
          <a:p>
            <a:pPr marL="0" lvl="0" indent="0" algn="l">
              <a:lnSpc>
                <a:spcPts val="471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17560D"/>
                </a:solidFill>
                <a:latin typeface="Solomon Sans"/>
                <a:ea typeface="Solomon Sans"/>
                <a:cs typeface="Solomon Sans"/>
                <a:sym typeface="Solomon Sans"/>
              </a:rPr>
              <a:t>Arquitectura: microservicios</a:t>
            </a:r>
          </a:p>
          <a:p>
            <a:pPr marL="0" lvl="0" indent="0" algn="l">
              <a:lnSpc>
                <a:spcPts val="4719"/>
              </a:lnSpc>
              <a:spcBef>
                <a:spcPct val="0"/>
              </a:spcBef>
            </a:pPr>
            <a:r>
              <a:rPr lang="en-US" sz="3999" u="none" strike="noStrike">
                <a:solidFill>
                  <a:srgbClr val="17560D"/>
                </a:solidFill>
                <a:latin typeface="Solomon Sans"/>
                <a:ea typeface="Solomon Sans"/>
                <a:cs typeface="Solomon Sans"/>
                <a:sym typeface="Solomon Sans"/>
              </a:rPr>
              <a:t>Persistencia: spring data jpa , MySql</a:t>
            </a:r>
          </a:p>
          <a:p>
            <a:pPr marL="0" lvl="0" indent="0" algn="l">
              <a:lnSpc>
                <a:spcPts val="4719"/>
              </a:lnSpc>
              <a:spcBef>
                <a:spcPct val="0"/>
              </a:spcBef>
            </a:pPr>
            <a:endParaRPr lang="en-US" sz="3999" u="none" strike="noStrike">
              <a:solidFill>
                <a:srgbClr val="17560D"/>
              </a:solidFill>
              <a:latin typeface="Solomon Sans"/>
              <a:ea typeface="Solomon Sans"/>
              <a:cs typeface="Solomon Sans"/>
              <a:sym typeface="Solomon Sa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341810" y="5143643"/>
            <a:ext cx="3795177" cy="2109782"/>
            <a:chOff x="0" y="0"/>
            <a:chExt cx="5060237" cy="28130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060237" cy="2813043"/>
            </a:xfrm>
            <a:custGeom>
              <a:avLst/>
              <a:gdLst/>
              <a:ahLst/>
              <a:cxnLst/>
              <a:rect l="l" t="t" r="r" b="b"/>
              <a:pathLst>
                <a:path w="5060237" h="2813043">
                  <a:moveTo>
                    <a:pt x="0" y="0"/>
                  </a:moveTo>
                  <a:lnTo>
                    <a:pt x="5060237" y="0"/>
                  </a:lnTo>
                  <a:lnTo>
                    <a:pt x="5060237" y="2813043"/>
                  </a:lnTo>
                  <a:lnTo>
                    <a:pt x="0" y="2813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7545" r="-37545"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04094" y="619545"/>
              <a:ext cx="4452048" cy="174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SERVICIO</a:t>
              </a:r>
            </a:p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CLIENTE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04150" y="5132254"/>
            <a:ext cx="3795177" cy="2109782"/>
            <a:chOff x="0" y="0"/>
            <a:chExt cx="5060237" cy="28130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060237" cy="2813043"/>
            </a:xfrm>
            <a:custGeom>
              <a:avLst/>
              <a:gdLst/>
              <a:ahLst/>
              <a:cxnLst/>
              <a:rect l="l" t="t" r="r" b="b"/>
              <a:pathLst>
                <a:path w="5060237" h="2813043">
                  <a:moveTo>
                    <a:pt x="0" y="0"/>
                  </a:moveTo>
                  <a:lnTo>
                    <a:pt x="5060237" y="0"/>
                  </a:lnTo>
                  <a:lnTo>
                    <a:pt x="5060237" y="2813043"/>
                  </a:lnTo>
                  <a:lnTo>
                    <a:pt x="0" y="2813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7545" r="-37545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04094" y="619545"/>
              <a:ext cx="4452048" cy="174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SERVICIO PRODUCTO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239399" y="7462976"/>
            <a:ext cx="3795177" cy="2109782"/>
            <a:chOff x="0" y="0"/>
            <a:chExt cx="5060237" cy="28130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60237" cy="2813043"/>
            </a:xfrm>
            <a:custGeom>
              <a:avLst/>
              <a:gdLst/>
              <a:ahLst/>
              <a:cxnLst/>
              <a:rect l="l" t="t" r="r" b="b"/>
              <a:pathLst>
                <a:path w="5060237" h="2813043">
                  <a:moveTo>
                    <a:pt x="0" y="0"/>
                  </a:moveTo>
                  <a:lnTo>
                    <a:pt x="5060237" y="0"/>
                  </a:lnTo>
                  <a:lnTo>
                    <a:pt x="5060237" y="2813043"/>
                  </a:lnTo>
                  <a:lnTo>
                    <a:pt x="0" y="28130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37545" r="-37545"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04094" y="619545"/>
              <a:ext cx="4452048" cy="17454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SERVICIO</a:t>
              </a:r>
            </a:p>
            <a:p>
              <a:pPr algn="ctr">
                <a:lnSpc>
                  <a:spcPts val="4729"/>
                </a:lnSpc>
              </a:pPr>
              <a:r>
                <a:rPr lang="en-US" sz="5499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PEDIDO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012427" y="6534879"/>
            <a:ext cx="773801" cy="928097"/>
          </a:xfrm>
          <a:custGeom>
            <a:avLst/>
            <a:gdLst/>
            <a:ahLst/>
            <a:cxnLst/>
            <a:rect l="l" t="t" r="r" b="b"/>
            <a:pathLst>
              <a:path w="773801" h="928097">
                <a:moveTo>
                  <a:pt x="0" y="0"/>
                </a:moveTo>
                <a:lnTo>
                  <a:pt x="773801" y="0"/>
                </a:lnTo>
                <a:lnTo>
                  <a:pt x="773801" y="928097"/>
                </a:lnTo>
                <a:lnTo>
                  <a:pt x="0" y="92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3750087" y="6534879"/>
            <a:ext cx="773801" cy="928097"/>
          </a:xfrm>
          <a:custGeom>
            <a:avLst/>
            <a:gdLst/>
            <a:ahLst/>
            <a:cxnLst/>
            <a:rect l="l" t="t" r="r" b="b"/>
            <a:pathLst>
              <a:path w="773801" h="928097">
                <a:moveTo>
                  <a:pt x="0" y="0"/>
                </a:moveTo>
                <a:lnTo>
                  <a:pt x="773801" y="0"/>
                </a:lnTo>
                <a:lnTo>
                  <a:pt x="773801" y="928097"/>
                </a:lnTo>
                <a:lnTo>
                  <a:pt x="0" y="9280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523726" y="8794251"/>
            <a:ext cx="773801" cy="928097"/>
          </a:xfrm>
          <a:custGeom>
            <a:avLst/>
            <a:gdLst/>
            <a:ahLst/>
            <a:cxnLst/>
            <a:rect l="l" t="t" r="r" b="b"/>
            <a:pathLst>
              <a:path w="773801" h="928097">
                <a:moveTo>
                  <a:pt x="0" y="0"/>
                </a:moveTo>
                <a:lnTo>
                  <a:pt x="773801" y="0"/>
                </a:lnTo>
                <a:lnTo>
                  <a:pt x="773801" y="928098"/>
                </a:lnTo>
                <a:lnTo>
                  <a:pt x="0" y="92809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428235" y="1123950"/>
            <a:ext cx="9509301" cy="114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91"/>
              </a:lnSpc>
            </a:pPr>
            <a:r>
              <a:rPr lang="en-US" sz="81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BASE DE TRABAJO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56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8983">
            <a:off x="5213780" y="7437122"/>
            <a:ext cx="6863409" cy="3865040"/>
          </a:xfrm>
          <a:custGeom>
            <a:avLst/>
            <a:gdLst/>
            <a:ahLst/>
            <a:cxnLst/>
            <a:rect l="l" t="t" r="r" b="b"/>
            <a:pathLst>
              <a:path w="6863409" h="3865040">
                <a:moveTo>
                  <a:pt x="0" y="0"/>
                </a:moveTo>
                <a:lnTo>
                  <a:pt x="6863409" y="0"/>
                </a:lnTo>
                <a:lnTo>
                  <a:pt x="6863409" y="3865040"/>
                </a:lnTo>
                <a:lnTo>
                  <a:pt x="0" y="38650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4502" b="-95854"/>
            </a:stretch>
          </a:blipFill>
        </p:spPr>
      </p:sp>
      <p:sp>
        <p:nvSpPr>
          <p:cNvPr id="3" name="Freeform 3"/>
          <p:cNvSpPr/>
          <p:nvPr/>
        </p:nvSpPr>
        <p:spPr>
          <a:xfrm rot="2071894">
            <a:off x="13747336" y="-900888"/>
            <a:ext cx="6170938" cy="3566824"/>
          </a:xfrm>
          <a:custGeom>
            <a:avLst/>
            <a:gdLst/>
            <a:ahLst/>
            <a:cxnLst/>
            <a:rect l="l" t="t" r="r" b="b"/>
            <a:pathLst>
              <a:path w="6170938" h="3566824">
                <a:moveTo>
                  <a:pt x="0" y="0"/>
                </a:moveTo>
                <a:lnTo>
                  <a:pt x="6170938" y="0"/>
                </a:lnTo>
                <a:lnTo>
                  <a:pt x="6170938" y="3566824"/>
                </a:lnTo>
                <a:lnTo>
                  <a:pt x="0" y="35668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2229" r="-16229"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13646899" y="3319943"/>
            <a:ext cx="4101321" cy="4029547"/>
          </a:xfrm>
          <a:custGeom>
            <a:avLst/>
            <a:gdLst/>
            <a:ahLst/>
            <a:cxnLst/>
            <a:rect l="l" t="t" r="r" b="b"/>
            <a:pathLst>
              <a:path w="4101321" h="4029547">
                <a:moveTo>
                  <a:pt x="0" y="0"/>
                </a:moveTo>
                <a:lnTo>
                  <a:pt x="4101321" y="0"/>
                </a:lnTo>
                <a:lnTo>
                  <a:pt x="4101321" y="4029547"/>
                </a:lnTo>
                <a:lnTo>
                  <a:pt x="0" y="4029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339608" y="2592544"/>
            <a:ext cx="3930642" cy="1247979"/>
            <a:chOff x="0" y="0"/>
            <a:chExt cx="5240856" cy="16639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40856" cy="1663972"/>
            </a:xfrm>
            <a:custGeom>
              <a:avLst/>
              <a:gdLst/>
              <a:ahLst/>
              <a:cxnLst/>
              <a:rect l="l" t="t" r="r" b="b"/>
              <a:pathLst>
                <a:path w="5240856" h="1663972">
                  <a:moveTo>
                    <a:pt x="0" y="0"/>
                  </a:moveTo>
                  <a:lnTo>
                    <a:pt x="5240856" y="0"/>
                  </a:lnTo>
                  <a:lnTo>
                    <a:pt x="5240856" y="1663972"/>
                  </a:lnTo>
                  <a:lnTo>
                    <a:pt x="0" y="166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422577" y="302466"/>
              <a:ext cx="4395703" cy="117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7"/>
                </a:lnSpc>
              </a:pPr>
              <a:r>
                <a:rPr lang="en-US" sz="3694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MICROSERVICIOS INDEPENDIENTES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714842" y="2584543"/>
            <a:ext cx="3930642" cy="1247979"/>
            <a:chOff x="0" y="0"/>
            <a:chExt cx="5240856" cy="16639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240856" cy="1663972"/>
            </a:xfrm>
            <a:custGeom>
              <a:avLst/>
              <a:gdLst/>
              <a:ahLst/>
              <a:cxnLst/>
              <a:rect l="l" t="t" r="r" b="b"/>
              <a:pathLst>
                <a:path w="5240856" h="1663972">
                  <a:moveTo>
                    <a:pt x="0" y="0"/>
                  </a:moveTo>
                  <a:lnTo>
                    <a:pt x="5240856" y="0"/>
                  </a:lnTo>
                  <a:lnTo>
                    <a:pt x="5240856" y="1663972"/>
                  </a:lnTo>
                  <a:lnTo>
                    <a:pt x="0" y="166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422577" y="302466"/>
              <a:ext cx="4395703" cy="117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7"/>
                </a:lnSpc>
              </a:pPr>
              <a:r>
                <a:rPr lang="en-US" sz="3694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SEPARACION DE RESPONSABILIDADES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997425" y="2584543"/>
            <a:ext cx="3930642" cy="1247979"/>
            <a:chOff x="0" y="0"/>
            <a:chExt cx="5240856" cy="16639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40856" cy="1663972"/>
            </a:xfrm>
            <a:custGeom>
              <a:avLst/>
              <a:gdLst/>
              <a:ahLst/>
              <a:cxnLst/>
              <a:rect l="l" t="t" r="r" b="b"/>
              <a:pathLst>
                <a:path w="5240856" h="1663972">
                  <a:moveTo>
                    <a:pt x="0" y="0"/>
                  </a:moveTo>
                  <a:lnTo>
                    <a:pt x="5240856" y="0"/>
                  </a:lnTo>
                  <a:lnTo>
                    <a:pt x="5240856" y="1663972"/>
                  </a:lnTo>
                  <a:lnTo>
                    <a:pt x="0" y="1663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422577" y="302466"/>
              <a:ext cx="4395703" cy="1173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77"/>
                </a:lnSpc>
              </a:pPr>
              <a:r>
                <a:rPr lang="en-US" sz="3694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METODOS AUTOMATICOS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672740" y="1765989"/>
            <a:ext cx="2919209" cy="997839"/>
          </a:xfrm>
          <a:custGeom>
            <a:avLst/>
            <a:gdLst/>
            <a:ahLst/>
            <a:cxnLst/>
            <a:rect l="l" t="t" r="r" b="b"/>
            <a:pathLst>
              <a:path w="2919209" h="997839">
                <a:moveTo>
                  <a:pt x="0" y="0"/>
                </a:moveTo>
                <a:lnTo>
                  <a:pt x="2919209" y="0"/>
                </a:lnTo>
                <a:lnTo>
                  <a:pt x="2919209" y="997838"/>
                </a:lnTo>
                <a:lnTo>
                  <a:pt x="0" y="9978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0323" y="4116748"/>
            <a:ext cx="4272781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Escalamiento individual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337450" y="416265"/>
            <a:ext cx="9166450" cy="1145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91"/>
              </a:lnSpc>
            </a:pPr>
            <a:r>
              <a:rPr lang="en-US" sz="8199">
                <a:solidFill>
                  <a:srgbClr val="FFFFFF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BUENAS PRACTICAS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0323" y="5059444"/>
            <a:ext cx="3758369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Tolerancia a fallos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6916" y="5951220"/>
            <a:ext cx="3436027" cy="1398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mejoras o mantenimiento mas aguíl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18766" y="4099221"/>
            <a:ext cx="2919209" cy="1845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Controller</a:t>
            </a:r>
          </a:p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Service</a:t>
            </a:r>
          </a:p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Repository</a:t>
            </a:r>
          </a:p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Model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226556" y="4116748"/>
            <a:ext cx="2919209" cy="950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findById</a:t>
            </a:r>
          </a:p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 u="none" strike="noStrike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Save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820403" y="1989636"/>
            <a:ext cx="2919209" cy="502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Solomon Sans"/>
                <a:ea typeface="Solomon Sans"/>
                <a:cs typeface="Solomon Sans"/>
                <a:sym typeface="Solomon Sans"/>
              </a:rPr>
              <a:t>Spring data-jpa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26556" y="5219743"/>
            <a:ext cx="2919209" cy="2293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4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Solomon Sans"/>
                <a:ea typeface="Solomon Sans"/>
                <a:cs typeface="Solomon Sans"/>
                <a:sym typeface="Solomon Sans"/>
              </a:rPr>
              <a:t>Evitamos el uso de sql ocuapando los metodos automaticos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95361" y="274155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09069" y="2462802"/>
            <a:ext cx="2316197" cy="1937183"/>
          </a:xfrm>
          <a:custGeom>
            <a:avLst/>
            <a:gdLst/>
            <a:ahLst/>
            <a:cxnLst/>
            <a:rect l="l" t="t" r="r" b="b"/>
            <a:pathLst>
              <a:path w="2316197" h="1937183">
                <a:moveTo>
                  <a:pt x="0" y="0"/>
                </a:moveTo>
                <a:lnTo>
                  <a:pt x="2316197" y="0"/>
                </a:lnTo>
                <a:lnTo>
                  <a:pt x="2316197" y="1937182"/>
                </a:lnTo>
                <a:lnTo>
                  <a:pt x="0" y="19371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655110" y="2741554"/>
            <a:ext cx="2057400" cy="2057400"/>
          </a:xfrm>
          <a:custGeom>
            <a:avLst/>
            <a:gdLst/>
            <a:ahLst/>
            <a:cxnLst/>
            <a:rect l="l" t="t" r="r" b="b"/>
            <a:pathLst>
              <a:path w="2057400" h="2057400">
                <a:moveTo>
                  <a:pt x="0" y="0"/>
                </a:moveTo>
                <a:lnTo>
                  <a:pt x="2057400" y="0"/>
                </a:lnTo>
                <a:lnTo>
                  <a:pt x="205740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36560" y="2851086"/>
            <a:ext cx="1838337" cy="1838337"/>
          </a:xfrm>
          <a:custGeom>
            <a:avLst/>
            <a:gdLst/>
            <a:ahLst/>
            <a:cxnLst/>
            <a:rect l="l" t="t" r="r" b="b"/>
            <a:pathLst>
              <a:path w="1838337" h="1838337">
                <a:moveTo>
                  <a:pt x="0" y="0"/>
                </a:moveTo>
                <a:lnTo>
                  <a:pt x="1838337" y="0"/>
                </a:lnTo>
                <a:lnTo>
                  <a:pt x="1838337" y="1838337"/>
                </a:lnTo>
                <a:lnTo>
                  <a:pt x="0" y="18383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932305" y="7913162"/>
            <a:ext cx="2193935" cy="1815610"/>
          </a:xfrm>
          <a:custGeom>
            <a:avLst/>
            <a:gdLst/>
            <a:ahLst/>
            <a:cxnLst/>
            <a:rect l="l" t="t" r="r" b="b"/>
            <a:pathLst>
              <a:path w="2193935" h="1815610">
                <a:moveTo>
                  <a:pt x="0" y="0"/>
                </a:moveTo>
                <a:lnTo>
                  <a:pt x="2193936" y="0"/>
                </a:lnTo>
                <a:lnTo>
                  <a:pt x="2193936" y="1815609"/>
                </a:lnTo>
                <a:lnTo>
                  <a:pt x="0" y="18156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012432" y="7463320"/>
            <a:ext cx="4344470" cy="2715294"/>
          </a:xfrm>
          <a:custGeom>
            <a:avLst/>
            <a:gdLst/>
            <a:ahLst/>
            <a:cxnLst/>
            <a:rect l="l" t="t" r="r" b="b"/>
            <a:pathLst>
              <a:path w="4344470" h="2715294">
                <a:moveTo>
                  <a:pt x="0" y="0"/>
                </a:moveTo>
                <a:lnTo>
                  <a:pt x="4344470" y="0"/>
                </a:lnTo>
                <a:lnTo>
                  <a:pt x="4344470" y="2715293"/>
                </a:lnTo>
                <a:lnTo>
                  <a:pt x="0" y="271529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527810" y="5588072"/>
            <a:ext cx="9313715" cy="151348"/>
          </a:xfrm>
          <a:custGeom>
            <a:avLst/>
            <a:gdLst/>
            <a:ahLst/>
            <a:cxnLst/>
            <a:rect l="l" t="t" r="r" b="b"/>
            <a:pathLst>
              <a:path w="9313715" h="151348">
                <a:moveTo>
                  <a:pt x="0" y="0"/>
                </a:moveTo>
                <a:lnTo>
                  <a:pt x="9313714" y="0"/>
                </a:lnTo>
                <a:lnTo>
                  <a:pt x="9313714" y="151348"/>
                </a:lnTo>
                <a:lnTo>
                  <a:pt x="0" y="15134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154223" y="456883"/>
            <a:ext cx="8870583" cy="120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9"/>
              </a:lnSpc>
            </a:pPr>
            <a:r>
              <a:rPr lang="en-US" sz="82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TRABAJO COLABORATIVO</a:t>
            </a:r>
          </a:p>
        </p:txBody>
      </p:sp>
      <p:sp>
        <p:nvSpPr>
          <p:cNvPr id="10" name="AutoShape 10"/>
          <p:cNvSpPr/>
          <p:nvPr/>
        </p:nvSpPr>
        <p:spPr>
          <a:xfrm flipH="1" flipV="1">
            <a:off x="3428520" y="4690266"/>
            <a:ext cx="1451404" cy="103363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AutoShape 11"/>
          <p:cNvSpPr/>
          <p:nvPr/>
        </p:nvSpPr>
        <p:spPr>
          <a:xfrm flipH="1" flipV="1">
            <a:off x="6967168" y="4399984"/>
            <a:ext cx="152244" cy="13394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2" name="AutoShape 12"/>
          <p:cNvSpPr/>
          <p:nvPr/>
        </p:nvSpPr>
        <p:spPr>
          <a:xfrm flipV="1">
            <a:off x="10778907" y="4692417"/>
            <a:ext cx="733731" cy="97132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3" name="AutoShape 13"/>
          <p:cNvSpPr/>
          <p:nvPr/>
        </p:nvSpPr>
        <p:spPr>
          <a:xfrm flipV="1">
            <a:off x="13596688" y="4538865"/>
            <a:ext cx="1122730" cy="112273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4" name="AutoShape 14"/>
          <p:cNvSpPr/>
          <p:nvPr/>
        </p:nvSpPr>
        <p:spPr>
          <a:xfrm flipV="1">
            <a:off x="9184667" y="5739420"/>
            <a:ext cx="0" cy="192544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E4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9963" y="2880058"/>
            <a:ext cx="4804530" cy="1103825"/>
            <a:chOff x="0" y="0"/>
            <a:chExt cx="6406041" cy="14717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06041" cy="1471767"/>
            </a:xfrm>
            <a:custGeom>
              <a:avLst/>
              <a:gdLst/>
              <a:ahLst/>
              <a:cxnLst/>
              <a:rect l="l" t="t" r="r" b="b"/>
              <a:pathLst>
                <a:path w="6406041" h="1471767">
                  <a:moveTo>
                    <a:pt x="0" y="0"/>
                  </a:moveTo>
                  <a:lnTo>
                    <a:pt x="6406041" y="0"/>
                  </a:lnTo>
                  <a:lnTo>
                    <a:pt x="6406041" y="1471767"/>
                  </a:lnTo>
                  <a:lnTo>
                    <a:pt x="0" y="1471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t="-19097" b="-19097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516527" y="382400"/>
              <a:ext cx="5372987" cy="85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5000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POST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024806" y="3238786"/>
            <a:ext cx="2741554" cy="2741554"/>
          </a:xfrm>
          <a:custGeom>
            <a:avLst/>
            <a:gdLst/>
            <a:ahLst/>
            <a:cxnLst/>
            <a:rect l="l" t="t" r="r" b="b"/>
            <a:pathLst>
              <a:path w="2741554" h="2741554">
                <a:moveTo>
                  <a:pt x="0" y="0"/>
                </a:moveTo>
                <a:lnTo>
                  <a:pt x="2741554" y="0"/>
                </a:lnTo>
                <a:lnTo>
                  <a:pt x="2741554" y="2741554"/>
                </a:lnTo>
                <a:lnTo>
                  <a:pt x="0" y="274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299819" y="1923882"/>
            <a:ext cx="2466541" cy="1103825"/>
            <a:chOff x="0" y="0"/>
            <a:chExt cx="3288721" cy="14717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288721" cy="1471767"/>
            </a:xfrm>
            <a:custGeom>
              <a:avLst/>
              <a:gdLst/>
              <a:ahLst/>
              <a:cxnLst/>
              <a:rect l="l" t="t" r="r" b="b"/>
              <a:pathLst>
                <a:path w="3288721" h="1471767">
                  <a:moveTo>
                    <a:pt x="0" y="0"/>
                  </a:moveTo>
                  <a:lnTo>
                    <a:pt x="3288721" y="0"/>
                  </a:lnTo>
                  <a:lnTo>
                    <a:pt x="3288721" y="1471767"/>
                  </a:lnTo>
                  <a:lnTo>
                    <a:pt x="0" y="1471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0475" r="-2047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265174" y="382400"/>
              <a:ext cx="2758374" cy="85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5000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GET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389819" y="2686873"/>
            <a:ext cx="2638814" cy="1103825"/>
            <a:chOff x="0" y="0"/>
            <a:chExt cx="3518419" cy="14717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518419" cy="1471767"/>
            </a:xfrm>
            <a:custGeom>
              <a:avLst/>
              <a:gdLst/>
              <a:ahLst/>
              <a:cxnLst/>
              <a:rect l="l" t="t" r="r" b="b"/>
              <a:pathLst>
                <a:path w="3518419" h="1471767">
                  <a:moveTo>
                    <a:pt x="0" y="0"/>
                  </a:moveTo>
                  <a:lnTo>
                    <a:pt x="3518419" y="0"/>
                  </a:lnTo>
                  <a:lnTo>
                    <a:pt x="3518419" y="1471767"/>
                  </a:lnTo>
                  <a:lnTo>
                    <a:pt x="0" y="1471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15874" r="-15874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283694" y="382400"/>
              <a:ext cx="2951030" cy="85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5000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PUT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804460" y="4142611"/>
            <a:ext cx="2224173" cy="1103825"/>
            <a:chOff x="0" y="0"/>
            <a:chExt cx="2965564" cy="147176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65564" cy="1471767"/>
            </a:xfrm>
            <a:custGeom>
              <a:avLst/>
              <a:gdLst/>
              <a:ahLst/>
              <a:cxnLst/>
              <a:rect l="l" t="t" r="r" b="b"/>
              <a:pathLst>
                <a:path w="2965564" h="1471767">
                  <a:moveTo>
                    <a:pt x="0" y="0"/>
                  </a:moveTo>
                  <a:lnTo>
                    <a:pt x="2965564" y="0"/>
                  </a:lnTo>
                  <a:lnTo>
                    <a:pt x="2965564" y="1471767"/>
                  </a:lnTo>
                  <a:lnTo>
                    <a:pt x="0" y="14717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28155" r="-28155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239117" y="382400"/>
              <a:ext cx="2487330" cy="859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00"/>
                </a:lnSpc>
              </a:pPr>
              <a:r>
                <a:rPr lang="en-US" sz="5000">
                  <a:solidFill>
                    <a:srgbClr val="17560D"/>
                  </a:solidFill>
                  <a:latin typeface="Canda Tawa Cute"/>
                  <a:ea typeface="Canda Tawa Cute"/>
                  <a:cs typeface="Canda Tawa Cute"/>
                  <a:sym typeface="Canda Tawa Cute"/>
                </a:rPr>
                <a:t>DELETE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672290" y="2475794"/>
            <a:ext cx="2620158" cy="5926061"/>
          </a:xfrm>
          <a:custGeom>
            <a:avLst/>
            <a:gdLst/>
            <a:ahLst/>
            <a:cxnLst/>
            <a:rect l="l" t="t" r="r" b="b"/>
            <a:pathLst>
              <a:path w="2620158" h="5926061">
                <a:moveTo>
                  <a:pt x="0" y="0"/>
                </a:moveTo>
                <a:lnTo>
                  <a:pt x="2620159" y="0"/>
                </a:lnTo>
                <a:lnTo>
                  <a:pt x="2620159" y="5926062"/>
                </a:lnTo>
                <a:lnTo>
                  <a:pt x="0" y="59260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54223" y="456883"/>
            <a:ext cx="8870583" cy="120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29"/>
              </a:lnSpc>
            </a:pPr>
            <a:r>
              <a:rPr lang="en-US" sz="8299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VALIDACION DE CRUD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52233" y="3548167"/>
            <a:ext cx="3147771" cy="91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016"/>
              </a:lnSpc>
            </a:pPr>
            <a:r>
              <a:rPr lang="en-US" sz="6378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MODEL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81950" y="4906634"/>
            <a:ext cx="3079729" cy="89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64"/>
              </a:lnSpc>
            </a:pPr>
            <a:r>
              <a:rPr lang="en-US" sz="6240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REPOSITORY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37199" y="3560749"/>
            <a:ext cx="3106801" cy="906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24"/>
              </a:lnSpc>
            </a:pPr>
            <a:r>
              <a:rPr lang="en-US" sz="6295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SERVICE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33140" y="5013556"/>
            <a:ext cx="2731560" cy="79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88"/>
              </a:lnSpc>
            </a:pPr>
            <a:r>
              <a:rPr lang="en-US" sz="5534">
                <a:solidFill>
                  <a:srgbClr val="17560D"/>
                </a:solidFill>
                <a:latin typeface="Canda Tawa Cute"/>
                <a:ea typeface="Canda Tawa Cute"/>
                <a:cs typeface="Canda Tawa Cute"/>
                <a:sym typeface="Canda Tawa Cute"/>
              </a:rPr>
              <a:t>CONTROLLER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463401" y="6046504"/>
            <a:ext cx="3864363" cy="2355352"/>
          </a:xfrm>
          <a:custGeom>
            <a:avLst/>
            <a:gdLst/>
            <a:ahLst/>
            <a:cxnLst/>
            <a:rect l="l" t="t" r="r" b="b"/>
            <a:pathLst>
              <a:path w="3864363" h="2355352">
                <a:moveTo>
                  <a:pt x="0" y="0"/>
                </a:moveTo>
                <a:lnTo>
                  <a:pt x="3864363" y="0"/>
                </a:lnTo>
                <a:lnTo>
                  <a:pt x="3864363" y="2355352"/>
                </a:lnTo>
                <a:lnTo>
                  <a:pt x="0" y="2355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71537" b="-6303"/>
            </a:stretch>
          </a:blipFill>
        </p:spPr>
      </p:sp>
      <p:sp>
        <p:nvSpPr>
          <p:cNvPr id="22" name="AutoShape 22"/>
          <p:cNvSpPr/>
          <p:nvPr/>
        </p:nvSpPr>
        <p:spPr>
          <a:xfrm>
            <a:off x="5343394" y="1638617"/>
            <a:ext cx="649224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134</Words>
  <Application>Microsoft Office PowerPoint</Application>
  <PresentationFormat>Personalizado</PresentationFormat>
  <Paragraphs>64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Calibri</vt:lpstr>
      <vt:lpstr>Evolve Sans</vt:lpstr>
      <vt:lpstr>Canda Tawa Cute</vt:lpstr>
      <vt:lpstr>Solomon Sans</vt:lpstr>
      <vt:lpstr>Open Sans Bold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Eco-market</dc:title>
  <cp:lastModifiedBy>mike laguela</cp:lastModifiedBy>
  <cp:revision>2</cp:revision>
  <dcterms:created xsi:type="dcterms:W3CDTF">2006-08-16T00:00:00Z</dcterms:created>
  <dcterms:modified xsi:type="dcterms:W3CDTF">2025-05-27T03:45:17Z</dcterms:modified>
  <dc:identifier>DAGomC5wPDU</dc:identifier>
</cp:coreProperties>
</file>